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7DF4E-C41E-4318-B2A7-E51E3E28A69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67692-8584-45E2-991B-4846061C8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142985"/>
            <a:ext cx="5143536" cy="392908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Оценивание 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внеурочной деятельности учащихся в рамках ФГОС</a:t>
            </a:r>
            <a:endParaRPr lang="ru-RU" sz="40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500702"/>
            <a:ext cx="3414714" cy="13809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Параметры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комплексного оценивания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общего состояния внеурочной деятельности</a:t>
            </a:r>
          </a:p>
          <a:p>
            <a:r>
              <a:rPr lang="ru-RU" dirty="0" smtClean="0"/>
              <a:t>Эффективность внеурочной деятельности</a:t>
            </a:r>
          </a:p>
          <a:p>
            <a:r>
              <a:rPr lang="ru-RU" dirty="0" smtClean="0"/>
              <a:t>Продуктивность внеурочной деятельности</a:t>
            </a:r>
          </a:p>
          <a:p>
            <a:r>
              <a:rPr lang="ru-RU" dirty="0" smtClean="0"/>
              <a:t>     Удовлетворённость участников                          внеурочной деятельности её организацией и               результатами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+mn-lt"/>
              </a:rPr>
              <a:t>Анализ </a:t>
            </a:r>
            <a:r>
              <a:rPr lang="ru-RU" sz="4000" smtClean="0">
                <a:latin typeface="+mn-lt"/>
              </a:rPr>
              <a:t>общего состояния</a:t>
            </a:r>
            <a:endParaRPr lang="ru-RU" sz="400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Информация о занятости школьников во внеурочное время.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Анализ ресурсного обеспечения внеурочной деятельности.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/>
          <a:lstStyle/>
          <a:p>
            <a:r>
              <a:rPr lang="ru-RU" b="1" dirty="0" smtClean="0">
                <a:latin typeface="+mn-lt"/>
              </a:rPr>
              <a:t>Воспитание- управление процессом развития личности ребёнка через создание благоприятных условий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Эффективность внеурочной деятельности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Развитие личности школьника.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Развитие детского коллектива.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Профессиональная позиция педагога.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Продуктивность внеурочной деятельности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Уровень достижения ожидаемых результатов.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Достижения учащихся в выбранных видах внеурочной деятельности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Рост мотивации к активной </a:t>
            </a:r>
            <a:r>
              <a:rPr lang="ru-RU" dirty="0" err="1" smtClean="0"/>
              <a:t>познаватель</a:t>
            </a:r>
            <a:r>
              <a:rPr lang="ru-RU" dirty="0" smtClean="0"/>
              <a:t>-                      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Удовлетворённость учащихся,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их родителей, педагогов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1.Удовлетворённость школьников </a:t>
            </a:r>
            <a:r>
              <a:rPr lang="ru-RU" dirty="0" smtClean="0"/>
              <a:t>(замеряет педагог).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b="1" dirty="0" smtClean="0"/>
              <a:t>Удовлетворённость родителей </a:t>
            </a:r>
            <a:r>
              <a:rPr lang="ru-RU" dirty="0" smtClean="0"/>
              <a:t>(замеряет педагог).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Удовлетворённость педагогов </a:t>
            </a:r>
            <a:r>
              <a:rPr lang="ru-RU" dirty="0" smtClean="0"/>
              <a:t>(замеряет заместитель директора).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117</TotalTime>
  <Words>112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Оценивание  внеурочной деятельности учащихся в рамках ФГОС</vt:lpstr>
      <vt:lpstr>Параметры  комплексного оценивания</vt:lpstr>
      <vt:lpstr>Анализ общего состояния</vt:lpstr>
      <vt:lpstr>Воспитание- управление процессом развития личности ребёнка через создание благоприятных условий</vt:lpstr>
      <vt:lpstr>Эффективность внеурочной деятельности</vt:lpstr>
      <vt:lpstr>Продуктивность внеурочной деятельности</vt:lpstr>
      <vt:lpstr>Удовлетворённость учащихся,  их родителей, педагогов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Оценивание  внеурочной деятельности учащихся в рамках ФГОС</dc:title>
  <dc:creator>Administrator</dc:creator>
  <cp:lastModifiedBy>Administrator</cp:lastModifiedBy>
  <cp:revision>7</cp:revision>
  <dcterms:created xsi:type="dcterms:W3CDTF">2014-01-21T12:30:43Z</dcterms:created>
  <dcterms:modified xsi:type="dcterms:W3CDTF">2014-01-22T13:44:50Z</dcterms:modified>
</cp:coreProperties>
</file>